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72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59287"/>
            <a:ext cx="88074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 MIA ESPERIENZA PCTO AD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ARIS TECH - SEREGNO 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Esperienza di 4 settimane nel mondo del lavoro tecnologico in Aris Tech, Seregno.</a:t>
            </a:r>
            <a:endParaRPr lang="en-US" sz="175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FBA7C6-69C6-07D0-9A87-2C7FAAEA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33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PRESENTAZIONE GENERALE DI 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ARIS TECH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64297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SVILUPPO SOFTWARE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Progettazione e realizzazione soluzioni software avanzate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64297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SVILUPPO APP MOBILE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Creazione di applicazioni per dispositivi mobili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INTELLIGENZA ARTIFICIALE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Integrazione di AI per ottimizzare i processi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6429732" y="6662261"/>
            <a:ext cx="289976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BLOCKCHAIN E INDUSTRIA 4.0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Tecnologie innovative per sicurezza e smart manufacturing</a:t>
            </a:r>
            <a:endParaRPr lang="en-US" sz="1600" dirty="0"/>
          </a:p>
        </p:txBody>
      </p:sp>
      <p:pic>
        <p:nvPicPr>
          <p:cNvPr id="18" name="Immagine 17" descr="Immagine che contiene vestiti, persona, calzature, uomo&#10;&#10;Il contenuto generato dall'IA potrebbe non essere corretto.">
            <a:extLst>
              <a:ext uri="{FF2B5EF4-FFF2-40B4-BE49-F238E27FC236}">
                <a16:creationId xmlns:a16="http://schemas.microsoft.com/office/drawing/2014/main" id="{3C81C73E-6493-E4B6-C917-F8A2B0C0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47" t="490" r="26631" b="-490"/>
          <a:stretch/>
        </p:blipFill>
        <p:spPr>
          <a:xfrm>
            <a:off x="0" y="0"/>
            <a:ext cx="5697416" cy="8259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3621"/>
            <a:ext cx="5688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IL MIO TUTOR E LA MIA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POSIZIONE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IL MIO TUTOR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Luca Vajani, riferimento tecnico e guida parziale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IL MIO RUOLO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developer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AMBIENTE DI LAVORO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Collaborativo ma con scarsa supervisione diretta</a:t>
            </a:r>
            <a:endParaRPr lang="en-US" sz="1750" dirty="0"/>
          </a:p>
        </p:txBody>
      </p:sp>
      <p:pic>
        <p:nvPicPr>
          <p:cNvPr id="16" name="Immagine 15" descr="Immagine che contiene testo, vestiti, Viso umano, uomo&#10;&#10;Il contenuto generato dall'IA potrebbe non essere corretto.">
            <a:extLst>
              <a:ext uri="{FF2B5EF4-FFF2-40B4-BE49-F238E27FC236}">
                <a16:creationId xmlns:a16="http://schemas.microsoft.com/office/drawing/2014/main" id="{8D68C56A-922E-269D-55DA-9F3BBA0F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03" t="1007" r="13803" b="1007"/>
          <a:stretch/>
        </p:blipFill>
        <p:spPr>
          <a:xfrm>
            <a:off x="9143999" y="1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5866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 MIA ESPERIENZA PCTO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IMPARARE LAVORANDO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Quattro settimane di immersione pratica nel lavoro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03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Sviluppo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 un'applicazione personale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5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Uso e gestione di database per la prima volta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INTEGRAZIONE 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Applicazione di intelligenza artificiale per ottimizzare il software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Innovazione e funzionalità avanzate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Sperimentazione diretta di tecnologie emergenti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4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/>
                <a:ea typeface="Crimson Pro Bold" pitchFamily="34" charset="-122"/>
                <a:cs typeface="Crimson Pro Bold" pitchFamily="34" charset="-120"/>
              </a:rPr>
              <a:t>COMPETENZE</a:t>
            </a: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TECNICHE UTILIZZATE E ACQUISITE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4210"/>
            <a:ext cx="7556421" cy="1678781"/>
          </a:xfrm>
          <a:prstGeom prst="roundRect">
            <a:avLst>
              <a:gd name="adj" fmla="val 56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2"/>
          <p:cNvSpPr/>
          <p:nvPr/>
        </p:nvSpPr>
        <p:spPr>
          <a:xfrm>
            <a:off x="6287810" y="41618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3"/>
          <p:cNvSpPr/>
          <p:nvPr/>
        </p:nvSpPr>
        <p:spPr>
          <a:xfrm>
            <a:off x="6514624" y="43055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Competenze Precedenti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43055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C# C++ Java e Javascript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81214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65146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Nuove Competenze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Database, Integrazione Intelligenza Artificiale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8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SOFT SKILLS SVILUPPATE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147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08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Comunicazione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01478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808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Lavoro di squadra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01478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8085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Gestione tempo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16529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4103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solving</a:t>
            </a:r>
            <a:endParaRPr lang="en-US" sz="2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3493" y="4616529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893493" y="54103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Adattabilità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8893493" y="590073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6795" y="4616529"/>
            <a:ext cx="566976" cy="56697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506795" y="54103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Flessibilità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>
            <a:off x="11506795" y="590073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4460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VALUTAZIONE DELL'ESPERIENZA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SUPPORTO LIMITATO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Scarsa supervisione e tutor poco presente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AUTONOMIA FORZATA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Lavorare in modo quasi indipendente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RIFLESSIONE PERSONALE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Desiderio di non solo stare dietro uno schermo per tutta la vita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 MIEI PROSSIMI PASSI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61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3039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UNIVERSITÀ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Studiare Informatica presso l’Università di Bicocca, Milano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3630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16441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OBIETTIVI FUTURI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Approfondire competenze tecniche e sviluppare progetti innovativi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BILANCIARE VITA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Equilibrare lavoro tecnologico e partecipazione alla realtà esterna</a:t>
            </a:r>
            <a:endParaRPr lang="en-US" sz="1750" dirty="0"/>
          </a:p>
        </p:txBody>
      </p:sp>
      <p:pic>
        <p:nvPicPr>
          <p:cNvPr id="14" name="Immagine 13" descr="Immagine che contiene nuvola, aria aperta, cielo, albero&#10;&#10;Il contenuto generato dall'IA potrebbe non essere corretto.">
            <a:extLst>
              <a:ext uri="{FF2B5EF4-FFF2-40B4-BE49-F238E27FC236}">
                <a16:creationId xmlns:a16="http://schemas.microsoft.com/office/drawing/2014/main" id="{7BB1A4AB-D1A2-3F53-7C9D-69DADB8C7C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33" t="44" r="35664" b="2387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249</Words>
  <Application>Microsoft Office PowerPoint</Application>
  <PresentationFormat>Personalizzato</PresentationFormat>
  <Paragraphs>64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Crimson Pro Bold</vt:lpstr>
      <vt:lpstr>Open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Lorenzo Sanvito</cp:lastModifiedBy>
  <cp:revision>8</cp:revision>
  <dcterms:created xsi:type="dcterms:W3CDTF">2025-05-04T19:07:08Z</dcterms:created>
  <dcterms:modified xsi:type="dcterms:W3CDTF">2025-05-04T19:56:43Z</dcterms:modified>
</cp:coreProperties>
</file>